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28" y="172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309"/>
            <a:ext cx="10693400" cy="1497621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30/11/2023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ΑΡΟΣΙΣ ΑΝΩΝΥΜΗ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ΕΤΑΙΡΙΑ που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Κεντρικής Μακεδονίας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«Εργαλειοθήκη Ανταγωνιστικότητας»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 βελτίωση της ανταγωνιστικότητας των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 και πολύ μικρών επιχειρήσεων,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επενδύοντας στον παραγωγικό εκσυγχρονισμό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τους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υιοθέτηση συστημάτων τυποποίησης &amp; πιστοποίησης, καθώς και σε 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branding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ψηφιακή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55.700,00 € εκ των οποίων η δημόσια δαπάνη ανέρχεται σε 27.850,00 €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337126"/>
            <a:ext cx="92170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μέσα</a:t>
            </a: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</a:pPr>
            <a:endParaRPr lang="el-GR" sz="6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194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44</cp:revision>
  <dcterms:created xsi:type="dcterms:W3CDTF">2018-02-13T12:16:57Z</dcterms:created>
  <dcterms:modified xsi:type="dcterms:W3CDTF">2023-11-30T06:48:13Z</dcterms:modified>
</cp:coreProperties>
</file>